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2E630-B81A-47AE-B860-4B5699DA8AD4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2C032-2715-4244-BAEE-0830FC512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icture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 descr="Ban cua Nai Nh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4168810"/>
            <a:ext cx="2288619" cy="2235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76200" y="2433697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6600"/>
                </a:solidFill>
                <a:cs typeface="Arial" charset="0"/>
              </a:rPr>
              <a:t>KỂ CHUYỆN – </a:t>
            </a:r>
            <a:r>
              <a:rPr lang="en-US" sz="3200" b="1" dirty="0" smtClean="0">
                <a:solidFill>
                  <a:srgbClr val="006600"/>
                </a:solidFill>
                <a:cs typeface="Arial" charset="0"/>
              </a:rPr>
              <a:t>LỚP 2</a:t>
            </a:r>
          </a:p>
          <a:p>
            <a:pPr algn="ctr" eaLnBrk="1" hangingPunct="1">
              <a:defRPr/>
            </a:pPr>
            <a:r>
              <a:rPr lang="en-US" sz="3200" b="1" dirty="0" smtClean="0">
                <a:solidFill>
                  <a:srgbClr val="0000FF"/>
                </a:solidFill>
                <a:cs typeface="Arial" charset="0"/>
              </a:rPr>
              <a:t>TUẦN </a:t>
            </a:r>
            <a:r>
              <a:rPr lang="en-US" sz="3200" b="1" dirty="0" smtClean="0">
                <a:solidFill>
                  <a:srgbClr val="0000FF"/>
                </a:solidFill>
                <a:cs typeface="Arial" charset="0"/>
              </a:rPr>
              <a:t>3</a:t>
            </a:r>
            <a:endParaRPr lang="en-US" sz="3200" b="1" dirty="0" smtClean="0">
              <a:solidFill>
                <a:srgbClr val="0000FF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en-US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:</a:t>
            </a:r>
            <a:r>
              <a:rPr lang="en-US" sz="32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Bạn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Nai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cs typeface="Arial" charset="0"/>
              </a:rPr>
              <a:t>Nhỏ</a:t>
            </a:r>
            <a:endParaRPr lang="en-US" sz="3200" b="1" dirty="0" smtClean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0" y="1295400"/>
            <a:ext cx="628281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solidFill>
                  <a:srgbClr val="0066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ÁN ĐIỆN TỬ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133600" y="0"/>
            <a:ext cx="5105400" cy="914400"/>
          </a:xfrm>
          <a:prstGeom prst="roundRect">
            <a:avLst/>
          </a:prstGeom>
          <a:solidFill>
            <a:srgbClr val="9ED2D2">
              <a:alpha val="7764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ÁI MỘ A</a:t>
            </a:r>
            <a:endParaRPr lang="en-US" sz="2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KC Ban cua Nai Nh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1714500"/>
            <a:ext cx="8724900" cy="3038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100" y="571500"/>
            <a:ext cx="4393383" cy="56011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Untitled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66700"/>
            <a:ext cx="5090161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Untitled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0890" y="152400"/>
            <a:ext cx="5140166" cy="65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26986"/>
            <a:ext cx="84963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thong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rãi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667000"/>
            <a:ext cx="8496300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băn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khoăn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tin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572000"/>
            <a:ext cx="849630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ngây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/object&gt;&lt;/database&gt;"/>
  <p:tag name="MMPROD_NEXTUNIQUEID" val="10014"/>
  <p:tag name="ISPRING_RESOURCE_PATHS_HASH_PRESENTER" val="788b42a03ba951784a93c75b281e175afad0a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54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LUUTHUHIEN</dc:creator>
  <cp:lastModifiedBy>AutoBVT</cp:lastModifiedBy>
  <cp:revision>8</cp:revision>
  <dcterms:created xsi:type="dcterms:W3CDTF">2010-09-05T13:59:11Z</dcterms:created>
  <dcterms:modified xsi:type="dcterms:W3CDTF">2016-10-10T06:40:00Z</dcterms:modified>
</cp:coreProperties>
</file>